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sldIdLst>
    <p:sldId id="256" r:id="rId2"/>
    <p:sldId id="258" r:id="rId3"/>
    <p:sldId id="259" r:id="rId4"/>
    <p:sldId id="257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>
        <p:scale>
          <a:sx n="90" d="100"/>
          <a:sy n="90" d="100"/>
        </p:scale>
        <p:origin x="26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4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845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99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624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246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973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26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59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4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583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2/21/2020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4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882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inyurl.com/wwbnh4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0CCED-0841-4753-ABC0-399EF19BC8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G-karate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CBB2915-539A-471A-B6C4-912FCFF0F1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Jens </a:t>
            </a:r>
            <a:r>
              <a:rPr lang="nl-BE" dirty="0" err="1"/>
              <a:t>Beernaert</a:t>
            </a:r>
            <a:r>
              <a:rPr lang="nl-BE" dirty="0"/>
              <a:t>, Lars </a:t>
            </a:r>
            <a:r>
              <a:rPr lang="nl-BE" dirty="0" err="1"/>
              <a:t>Leppens</a:t>
            </a:r>
            <a:r>
              <a:rPr lang="nl-BE" dirty="0"/>
              <a:t>, Sven </a:t>
            </a:r>
            <a:r>
              <a:rPr lang="nl-BE" dirty="0" err="1"/>
              <a:t>Lefevre</a:t>
            </a:r>
            <a:r>
              <a:rPr lang="nl-BE" dirty="0"/>
              <a:t>, Kobe Leenders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14974E5-CA95-4C0D-8C91-0149C6A0E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588" y="5240592"/>
            <a:ext cx="757085" cy="151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0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5D1763-BEE1-4402-9DF5-21FD3DF8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concept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B3270E9-F18D-4115-B83C-CAF3C6D31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Gemakkelijk te gebruiken</a:t>
            </a:r>
          </a:p>
          <a:p>
            <a:r>
              <a:rPr lang="nl-BE" dirty="0"/>
              <a:t>Duidelijk ondersteunende instructies</a:t>
            </a:r>
          </a:p>
          <a:p>
            <a:r>
              <a:rPr lang="nl-BE" dirty="0"/>
              <a:t>Als hulpmiddel voor sportlessen</a:t>
            </a:r>
          </a:p>
          <a:p>
            <a:r>
              <a:rPr lang="nl-BE" dirty="0"/>
              <a:t>Verschillende profielen</a:t>
            </a:r>
          </a:p>
          <a:p>
            <a:r>
              <a:rPr lang="nl-BE" dirty="0" err="1">
                <a:hlinkClick r:id="rId2"/>
              </a:rPr>
              <a:t>Mockup</a:t>
            </a:r>
            <a:endParaRPr lang="nl-BE" dirty="0"/>
          </a:p>
        </p:txBody>
      </p:sp>
      <p:pic>
        <p:nvPicPr>
          <p:cNvPr id="2054" name="Picture 6" descr="Image result for adobe xd">
            <a:extLst>
              <a:ext uri="{FF2B5EF4-FFF2-40B4-BE49-F238E27FC236}">
                <a16:creationId xmlns:a16="http://schemas.microsoft.com/office/drawing/2014/main" id="{7465BFFB-28C9-4679-9EBE-1E06773A9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303" y="4157829"/>
            <a:ext cx="1239697" cy="121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33B1C04-1F3B-4152-B13F-186ED4B37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9103" y="1279643"/>
            <a:ext cx="1026098" cy="270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8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782E40-BAC3-4337-9962-3F1B47A4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App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9F27F1D-BD85-423A-808B-93D9FD38F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" t="3527" r="3838" b="7229"/>
          <a:stretch/>
        </p:blipFill>
        <p:spPr bwMode="auto">
          <a:xfrm>
            <a:off x="1063752" y="1825450"/>
            <a:ext cx="6265017" cy="440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E5C8B03-E0C9-448A-8171-021F90933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38018" y="2447266"/>
            <a:ext cx="607276" cy="3205610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A8586E5-153F-4EC8-B830-EF5A55EB3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294" y="2447266"/>
            <a:ext cx="607277" cy="320561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A00E2D7-5A46-4737-AADA-24C0F02F7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550" y="2966337"/>
            <a:ext cx="2709334" cy="2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71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73534D-B4CC-430D-98F3-4F50B860B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TOekomst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F50A4FC-E9F1-42AF-8E7B-70CD9BA53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Verschillende sporten</a:t>
            </a:r>
          </a:p>
          <a:p>
            <a:r>
              <a:rPr lang="nl-BE" dirty="0"/>
              <a:t>AR support </a:t>
            </a:r>
          </a:p>
          <a:p>
            <a:r>
              <a:rPr lang="nl-BE" dirty="0" err="1"/>
              <a:t>Reward</a:t>
            </a:r>
            <a:r>
              <a:rPr lang="nl-BE" dirty="0"/>
              <a:t> systeem</a:t>
            </a:r>
          </a:p>
          <a:p>
            <a:r>
              <a:rPr lang="nl-BE" dirty="0"/>
              <a:t>Interactieve mat</a:t>
            </a:r>
          </a:p>
          <a:p>
            <a:r>
              <a:rPr lang="nl-BE" dirty="0"/>
              <a:t>Meerdere talen</a:t>
            </a:r>
          </a:p>
          <a:p>
            <a:r>
              <a:rPr lang="nl-BE" dirty="0"/>
              <a:t>Oefening &amp; animatie maker</a:t>
            </a:r>
          </a:p>
        </p:txBody>
      </p:sp>
      <p:pic>
        <p:nvPicPr>
          <p:cNvPr id="4098" name="Picture 2" descr="Image result for augmented reality karate">
            <a:extLst>
              <a:ext uri="{FF2B5EF4-FFF2-40B4-BE49-F238E27FC236}">
                <a16:creationId xmlns:a16="http://schemas.microsoft.com/office/drawing/2014/main" id="{FAC89B23-51C8-4590-AB5B-E52D4BE70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630" y="940858"/>
            <a:ext cx="1917701" cy="127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xbox kinect 3d">
            <a:extLst>
              <a:ext uri="{FF2B5EF4-FFF2-40B4-BE49-F238E27FC236}">
                <a16:creationId xmlns:a16="http://schemas.microsoft.com/office/drawing/2014/main" id="{AF02B3AD-96B8-4490-843E-114DA6B97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630" y="2367247"/>
            <a:ext cx="1917701" cy="138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led dance floor presure">
            <a:extLst>
              <a:ext uri="{FF2B5EF4-FFF2-40B4-BE49-F238E27FC236}">
                <a16:creationId xmlns:a16="http://schemas.microsoft.com/office/drawing/2014/main" id="{D6E1F1B3-EA0D-429E-9C21-0C9BDCBA3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630" y="4033838"/>
            <a:ext cx="1917700" cy="121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64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DDCD2D-8F7C-4D9D-BD4A-FF5B5B6DB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Vragen?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4702B30-7410-43D1-B766-1EE8B00A0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213BB075-A50B-4DA1-8EB8-D2147D89E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937" y="1293030"/>
            <a:ext cx="2532063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707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uttype">
  <a:themeElements>
    <a:clrScheme name="Hout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Hout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Hout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TM03090434[[fn=Type hout]]</Template>
  <TotalTime>108</TotalTime>
  <Words>44</Words>
  <Application>Microsoft Office PowerPoint</Application>
  <PresentationFormat>Breedbeeld</PresentationFormat>
  <Paragraphs>17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10" baseType="lpstr">
      <vt:lpstr>Arial</vt:lpstr>
      <vt:lpstr>Rockwell</vt:lpstr>
      <vt:lpstr>Rockwell Condensed</vt:lpstr>
      <vt:lpstr>Wingdings</vt:lpstr>
      <vt:lpstr>Houttype</vt:lpstr>
      <vt:lpstr>G-karate</vt:lpstr>
      <vt:lpstr>concept</vt:lpstr>
      <vt:lpstr>App</vt:lpstr>
      <vt:lpstr>TOekomst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Kobe</dc:creator>
  <cp:lastModifiedBy>Kobe</cp:lastModifiedBy>
  <cp:revision>9</cp:revision>
  <dcterms:created xsi:type="dcterms:W3CDTF">2020-02-21T07:15:10Z</dcterms:created>
  <dcterms:modified xsi:type="dcterms:W3CDTF">2020-02-21T09:04:07Z</dcterms:modified>
</cp:coreProperties>
</file>